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dia/audio10.wav" ContentType="audio/wav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4"/>
  </p:notesMasterIdLst>
  <p:sldIdLst>
    <p:sldId id="26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7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BF383-A33B-47AF-A5BE-747100414DAA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8D7AD-D6DF-40EA-AD61-64205D1E47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33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BE936C-C949-4430-A101-91AACE71611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06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29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18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90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921" y="-72662"/>
            <a:ext cx="1368000" cy="157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94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5" name="page-flip-01a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bg>
      <p:bgPr>
        <a:gradFill>
          <a:gsLst>
            <a:gs pos="0">
              <a:srgbClr val="0A1A28"/>
            </a:gs>
            <a:gs pos="70000">
              <a:srgbClr val="2E76B8"/>
            </a:gs>
            <a:gs pos="30000">
              <a:srgbClr val="2E76B8"/>
            </a:gs>
            <a:gs pos="20000">
              <a:srgbClr val="2E76B8"/>
            </a:gs>
            <a:gs pos="10000">
              <a:srgbClr val="20517E"/>
            </a:gs>
            <a:gs pos="80000">
              <a:srgbClr val="2E76B8"/>
            </a:gs>
            <a:gs pos="90000">
              <a:srgbClr val="20517E"/>
            </a:gs>
            <a:gs pos="100000">
              <a:srgbClr val="0A1A2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685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3" name="page-flip-01a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518377" y="7130027"/>
            <a:ext cx="5891582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DFEEF9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94933" y="2623794"/>
            <a:ext cx="5891581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DFEEF9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60A78F-D4D3-9BC9-5EA7-4EF329221004}"/>
              </a:ext>
            </a:extLst>
          </p:cNvPr>
          <p:cNvSpPr/>
          <p:nvPr userDrawn="1"/>
        </p:nvSpPr>
        <p:spPr>
          <a:xfrm>
            <a:off x="494933" y="308938"/>
            <a:ext cx="5891581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DFEEF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933" y="3432709"/>
            <a:ext cx="2631478" cy="3416775"/>
          </a:xfrm>
        </p:spPr>
        <p:txBody>
          <a:bodyPr anchor="t"/>
          <a:lstStyle>
            <a:lvl1pPr marL="0" indent="0" algn="l">
              <a:buNone/>
              <a:defRPr/>
            </a:lvl1pPr>
            <a:lvl2pPr marL="257175" indent="0">
              <a:buNone/>
              <a:defRPr/>
            </a:lvl2pPr>
          </a:lstStyle>
          <a:p>
            <a:pPr lvl="0"/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>
            <a:scene3d>
              <a:camera prst="obliqueBottomRight"/>
              <a:lightRig rig="threePt" dir="t"/>
            </a:scene3d>
          </a:bodyPr>
          <a:lstStyle/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Espace réservé du contenu 2"/>
          <p:cNvSpPr>
            <a:spLocks noGrp="1"/>
          </p:cNvSpPr>
          <p:nvPr>
            <p:ph idx="13"/>
          </p:nvPr>
        </p:nvSpPr>
        <p:spPr>
          <a:xfrm>
            <a:off x="494933" y="7937921"/>
            <a:ext cx="2631478" cy="3416775"/>
          </a:xfrm>
        </p:spPr>
        <p:txBody>
          <a:bodyPr anchor="t"/>
          <a:lstStyle>
            <a:lvl1pPr marL="0" indent="0" algn="l">
              <a:buNone/>
              <a:defRPr/>
            </a:lvl1pPr>
            <a:lvl2pPr marL="257175" indent="0">
              <a:buNone/>
              <a:defRPr/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0631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3" name="page-flip-01a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 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494934" y="6096000"/>
            <a:ext cx="5891580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srgbClr val="DFEEF9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94934" y="411435"/>
            <a:ext cx="5891580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srgbClr val="DFEEF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933" y="1281148"/>
            <a:ext cx="2631478" cy="3416775"/>
          </a:xfrm>
        </p:spPr>
        <p:txBody>
          <a:bodyPr anchor="t"/>
          <a:lstStyle>
            <a:lvl1pPr marL="0" indent="0" algn="l">
              <a:buNone/>
              <a:defRPr/>
            </a:lvl1pPr>
            <a:lvl2pPr marL="257175" indent="0">
              <a:buNone/>
              <a:defRPr/>
            </a:lvl2pPr>
          </a:lstStyle>
          <a:p>
            <a:pPr lvl="0"/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>
            <a:scene3d>
              <a:camera prst="obliqueBottomRight"/>
              <a:lightRig rig="threePt" dir="t"/>
            </a:scene3d>
          </a:bodyPr>
          <a:lstStyle/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Espace réservé du contenu 2"/>
          <p:cNvSpPr>
            <a:spLocks noGrp="1"/>
          </p:cNvSpPr>
          <p:nvPr>
            <p:ph idx="13"/>
          </p:nvPr>
        </p:nvSpPr>
        <p:spPr>
          <a:xfrm>
            <a:off x="494933" y="6965713"/>
            <a:ext cx="2631478" cy="3416775"/>
          </a:xfrm>
        </p:spPr>
        <p:txBody>
          <a:bodyPr anchor="t"/>
          <a:lstStyle>
            <a:lvl1pPr marL="0" indent="0" algn="l">
              <a:buNone/>
              <a:defRPr/>
            </a:lvl1pPr>
            <a:lvl2pPr marL="257175" indent="0">
              <a:buNone/>
              <a:defRPr/>
            </a:lvl2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5186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3" name="page-flip-01a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 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88839" y="410932"/>
            <a:ext cx="5897674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srgbClr val="DFEEF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838" y="1278944"/>
            <a:ext cx="2631478" cy="3416775"/>
          </a:xfrm>
        </p:spPr>
        <p:txBody>
          <a:bodyPr anchor="t"/>
          <a:lstStyle>
            <a:lvl1pPr marL="0" indent="0" algn="l">
              <a:buNone/>
              <a:defRPr/>
            </a:lvl1pPr>
            <a:lvl2pPr marL="257175" indent="0">
              <a:buNone/>
              <a:defRPr/>
            </a:lvl2pPr>
          </a:lstStyle>
          <a:p>
            <a:pPr lvl="0"/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>
            <a:scene3d>
              <a:camera prst="obliqueBottomRight"/>
              <a:lightRig rig="threePt" dir="t"/>
            </a:scene3d>
          </a:bodyPr>
          <a:lstStyle/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215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3" name="page-flip-01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xit" presetSubtype="0" fill="hold" nodeType="click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animEffect transition="out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4E8669-5AC8-4F1D-8492-556FBAD85A5A}"/>
              </a:ext>
            </a:extLst>
          </p:cNvPr>
          <p:cNvSpPr/>
          <p:nvPr userDrawn="1"/>
        </p:nvSpPr>
        <p:spPr>
          <a:xfrm>
            <a:off x="494934" y="412700"/>
            <a:ext cx="5868134" cy="528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solidFill>
                <a:srgbClr val="DFEEF9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 userDrawn="1"/>
        </p:nvSpPr>
        <p:spPr>
          <a:xfrm>
            <a:off x="494934" y="494345"/>
            <a:ext cx="3252607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18811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1" name="page-flip-01a.wav"/>
          </p:stSnd>
        </p:sndAc>
      </p:transition>
    </mc:Choice>
    <mc:Fallback xmlns="">
      <p:transition spd="slow">
        <p:fade/>
        <p:sndAc>
          <p:stSnd>
            <p:snd r:embed="rId3" name="page-flip-01a.wav"/>
          </p:stSnd>
        </p:sndAc>
      </p:transition>
    </mc:Fallback>
  </mc:AlternateContent>
  <p:extLst>
    <p:ext uri="{DCECCB84-F9BA-43D5-87BE-67443E8EF086}">
      <p15:sldGuideLst xmlns:p15="http://schemas.microsoft.com/office/powerpoint/2012/main">
        <p15:guide id="1" orient="horz" pos="384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72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62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20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05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11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95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58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77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audio" Target="../media/audio10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CCDC-333A-4802-A1CF-DFEC1FE602EC}" type="datetimeFigureOut">
              <a:rPr lang="fr-FR" smtClean="0"/>
              <a:t>21/12/2022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D83A8-E669-4D98-8E26-F3FE4154B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17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3EDCE-2118-4CB7-8D35-A7EDBF0626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84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8" name="page-flip-01a.wav"/>
          </p:stSnd>
        </p:sndAc>
      </p:transition>
    </mc:Choice>
    <mc:Fallback xmlns="">
      <p:transition spd="slow">
        <p:fade/>
        <p:sndAc>
          <p:stSnd>
            <p:snd r:embed="rId9" name="page-flip-01a.wav"/>
          </p:stSnd>
        </p:sndAc>
      </p:transition>
    </mc:Fallback>
  </mc:AlternateConten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0.wav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5C6373-D6BD-6C7A-9A11-A7DF8E594C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314950" y="11299825"/>
            <a:ext cx="1543050" cy="649288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3EDCE-2118-4CB7-8D35-A7EDBF0626F0}" type="slidenum">
              <a:rPr kumimoji="0" lang="fr-FR" sz="67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Espace réservé du contenu 2">
            <a:extLst>
              <a:ext uri="{FF2B5EF4-FFF2-40B4-BE49-F238E27FC236}">
                <a16:creationId xmlns:a16="http://schemas.microsoft.com/office/drawing/2014/main" id="{F52821D5-FA52-66F7-1403-6EC0421F19D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97" y="932950"/>
            <a:ext cx="2157370" cy="2553170"/>
          </a:xfrm>
        </p:spPr>
      </p:pic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120665" y="1448704"/>
          <a:ext cx="3168438" cy="456226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8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22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latin typeface="+mj-lt"/>
                          <a:ea typeface="Times New Roman"/>
                          <a:cs typeface="Poppins" panose="00000500000000000000" pitchFamily="2" charset="0"/>
                        </a:rPr>
                        <a:t>CARACTERISTIQUE TECHNIQUE</a:t>
                      </a:r>
                    </a:p>
                  </a:txBody>
                  <a:tcPr marL="59086" marR="59086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LANGEUR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100" b="0" dirty="0">
                        <a:latin typeface="+mn-lt"/>
                        <a:cs typeface="Poppins" panose="00000500000000000000" pitchFamily="2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350MM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LARGEUR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140 MM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0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HAUTEUR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876800" algn="l"/>
                        </a:tabLs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170 MM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0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POID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04 KG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PRESSION DE TRV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5,5-7 bar / 78,99 psi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CONSOMMATION  D’ AIR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12L / S -25 CUFT / MIN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21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SANGLE DE PRESSION MAX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3000 N 4500N -6,5 bar -92psi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5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TENSIOMETRE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volontaire 5mt / m4500N-7mt / 300N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ea typeface="Times New Roman"/>
                          <a:cs typeface="Poppins" panose="00000500000000000000" pitchFamily="2" charset="0"/>
                        </a:rPr>
                        <a:t>FERMETURE</a:t>
                      </a: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simple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baseline="0" dirty="0">
                          <a:latin typeface="+mn-lt"/>
                          <a:cs typeface="Poppins" panose="00000500000000000000" pitchFamily="2" charset="0"/>
                        </a:rPr>
                        <a:t>RESISTANCE DE FERMETURE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+mn-lt"/>
                          <a:cs typeface="Poppins" panose="00000500000000000000" pitchFamily="2" charset="0"/>
                        </a:rPr>
                        <a:t>de 80% de la charge de chargement</a:t>
                      </a:r>
                      <a:endParaRPr lang="fr-FR" sz="1100" b="0" dirty="0">
                        <a:latin typeface="+mn-lt"/>
                        <a:ea typeface="Times New Roman"/>
                        <a:cs typeface="Poppins" panose="00000500000000000000" pitchFamily="2" charset="0"/>
                      </a:endParaRPr>
                    </a:p>
                  </a:txBody>
                  <a:tcPr marL="59086" marR="59086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3F52463-E325-1E8B-94D3-6B358A31AE69}"/>
              </a:ext>
            </a:extLst>
          </p:cNvPr>
          <p:cNvSpPr/>
          <p:nvPr/>
        </p:nvSpPr>
        <p:spPr>
          <a:xfrm>
            <a:off x="492803" y="417196"/>
            <a:ext cx="5875020" cy="51575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Poppins" panose="00000500000000000000" pitchFamily="2" charset="0"/>
              </a:rPr>
              <a:t>CERCLEUSE PNEUMATIQUE ITA40</a:t>
            </a:r>
          </a:p>
        </p:txBody>
      </p:sp>
    </p:spTree>
    <p:extLst>
      <p:ext uri="{BB962C8B-B14F-4D97-AF65-F5344CB8AC3E}">
        <p14:creationId xmlns:p14="http://schemas.microsoft.com/office/powerpoint/2010/main" val="4192406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  <p:sndAc>
          <p:stSnd>
            <p:snd r:embed="rId3" name="page-flip-01a.wav"/>
          </p:stSnd>
        </p:sndAc>
      </p:transition>
    </mc:Choice>
    <mc:Fallback xmlns="">
      <p:transition spd="slow">
        <p:fade/>
        <p:sndAc>
          <p:stSnd>
            <p:snd r:embed="rId6" name="page-flip-01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Personnalisé 2">
      <a:dk1>
        <a:sysClr val="windowText" lastClr="000000"/>
      </a:dk1>
      <a:lt1>
        <a:sysClr val="window" lastClr="FFFFFF"/>
      </a:lt1>
      <a:dk2>
        <a:srgbClr val="00ACDC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ersonnalisé 1">
      <a:majorFont>
        <a:latin typeface="Gill Sans 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70</Words>
  <Application>Microsoft Office PowerPoint</Application>
  <PresentationFormat>Grand écran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Office Theme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Zineddine Heroui</dc:creator>
  <cp:lastModifiedBy>Zineddine Heroui</cp:lastModifiedBy>
  <cp:revision>69</cp:revision>
  <dcterms:created xsi:type="dcterms:W3CDTF">2022-12-21T10:08:31Z</dcterms:created>
  <dcterms:modified xsi:type="dcterms:W3CDTF">2022-12-21T10:58:58Z</dcterms:modified>
</cp:coreProperties>
</file>